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8" r:id="rId14"/>
    <p:sldId id="269" r:id="rId15"/>
    <p:sldId id="271" r:id="rId16"/>
    <p:sldId id="267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5941-63F7-4D1D-BB61-FE95A479FE40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D5D8-6F88-4199-814F-F2C010345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9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5941-63F7-4D1D-BB61-FE95A479FE40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D5D8-6F88-4199-814F-F2C010345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75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5941-63F7-4D1D-BB61-FE95A479FE40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D5D8-6F88-4199-814F-F2C010345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7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5941-63F7-4D1D-BB61-FE95A479FE40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D5D8-6F88-4199-814F-F2C010345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79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5941-63F7-4D1D-BB61-FE95A479FE40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D5D8-6F88-4199-814F-F2C010345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69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5941-63F7-4D1D-BB61-FE95A479FE40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D5D8-6F88-4199-814F-F2C010345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6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5941-63F7-4D1D-BB61-FE95A479FE40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D5D8-6F88-4199-814F-F2C010345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58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5941-63F7-4D1D-BB61-FE95A479FE40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D5D8-6F88-4199-814F-F2C010345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5941-63F7-4D1D-BB61-FE95A479FE40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D5D8-6F88-4199-814F-F2C010345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09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5941-63F7-4D1D-BB61-FE95A479FE40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D5D8-6F88-4199-814F-F2C010345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63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5941-63F7-4D1D-BB61-FE95A479FE40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D5D8-6F88-4199-814F-F2C010345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2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25941-63F7-4D1D-BB61-FE95A479FE40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D5D8-6F88-4199-814F-F2C010345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08450"/>
            <a:ext cx="6400800" cy="1752600"/>
          </a:xfrm>
        </p:spPr>
        <p:txBody>
          <a:bodyPr/>
          <a:lstStyle/>
          <a:p>
            <a:r>
              <a:rPr lang="en-GB" dirty="0" err="1" smtClean="0"/>
              <a:t>Rushmere</a:t>
            </a:r>
            <a:r>
              <a:rPr lang="en-GB" dirty="0" smtClean="0"/>
              <a:t> Hall</a:t>
            </a:r>
          </a:p>
          <a:p>
            <a:r>
              <a:rPr lang="en-GB" dirty="0" smtClean="0"/>
              <a:t>Year 6 Residential Visit</a:t>
            </a:r>
          </a:p>
          <a:p>
            <a:r>
              <a:rPr lang="en-GB" dirty="0" smtClean="0"/>
              <a:t>PGL – Bawdsey Manor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t="39903" r="80859" b="43814"/>
          <a:stretch/>
        </p:blipFill>
        <p:spPr bwMode="auto">
          <a:xfrm>
            <a:off x="427856" y="260648"/>
            <a:ext cx="1512168" cy="184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t="32002" r="31321" b="19402"/>
          <a:stretch/>
        </p:blipFill>
        <p:spPr bwMode="auto">
          <a:xfrm>
            <a:off x="1043608" y="2324876"/>
            <a:ext cx="6768752" cy="426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activities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18821" r="34715" b="14533"/>
          <a:stretch/>
        </p:blipFill>
        <p:spPr bwMode="auto">
          <a:xfrm>
            <a:off x="395536" y="1556792"/>
            <a:ext cx="5883442" cy="487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47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/>
          <a:lstStyle/>
          <a:p>
            <a:r>
              <a:rPr lang="en-GB" dirty="0" smtClean="0"/>
              <a:t>Shop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67989" cy="2975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180002"/>
            <a:ext cx="4268433" cy="320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5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The Year 6 Teachers – Mrs Harries, Mr. Rix, Mr </a:t>
            </a:r>
            <a:r>
              <a:rPr lang="en-GB" dirty="0" err="1" smtClean="0"/>
              <a:t>Plowman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Our accommodation is in the same area as the children.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Addition adults – TBA dependent on numbers/needs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Groups will have a full-time PGL member of staff with them.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There is a PGL member of staff on duty throughout the night.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78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Kit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Sleeping Bag/Pillow</a:t>
            </a:r>
          </a:p>
          <a:p>
            <a:pPr marL="0" indent="0">
              <a:buNone/>
            </a:pPr>
            <a:r>
              <a:rPr lang="en-GB" dirty="0" smtClean="0"/>
              <a:t>2 changes of clothes – long sleeves/trousers preferred</a:t>
            </a:r>
          </a:p>
          <a:p>
            <a:pPr marL="0" indent="0">
              <a:buNone/>
            </a:pPr>
            <a:r>
              <a:rPr lang="en-GB" dirty="0" smtClean="0"/>
              <a:t>Nightwear</a:t>
            </a:r>
          </a:p>
          <a:p>
            <a:pPr marL="0" indent="0">
              <a:buNone/>
            </a:pPr>
            <a:r>
              <a:rPr lang="en-GB" dirty="0" smtClean="0"/>
              <a:t>Sunhat/cap/</a:t>
            </a:r>
            <a:r>
              <a:rPr lang="en-GB" dirty="0" err="1" smtClean="0"/>
              <a:t>Suncream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Torch</a:t>
            </a:r>
          </a:p>
          <a:p>
            <a:pPr marL="0" indent="0">
              <a:buNone/>
            </a:pPr>
            <a:r>
              <a:rPr lang="en-GB" dirty="0" err="1" smtClean="0"/>
              <a:t>Washkit</a:t>
            </a:r>
            <a:r>
              <a:rPr lang="en-GB" dirty="0" smtClean="0"/>
              <a:t>/towel</a:t>
            </a:r>
          </a:p>
          <a:p>
            <a:pPr marL="0" indent="0">
              <a:buNone/>
            </a:pPr>
            <a:r>
              <a:rPr lang="en-GB" dirty="0" smtClean="0"/>
              <a:t>Trainers</a:t>
            </a:r>
          </a:p>
          <a:p>
            <a:pPr marL="0" indent="0">
              <a:buNone/>
            </a:pPr>
            <a:r>
              <a:rPr lang="en-GB" dirty="0" smtClean="0"/>
              <a:t>Flip-flops, Slides, Crocs</a:t>
            </a:r>
          </a:p>
          <a:p>
            <a:pPr marL="0" indent="0">
              <a:buNone/>
            </a:pPr>
            <a:r>
              <a:rPr lang="en-GB" dirty="0" smtClean="0"/>
              <a:t>Insect Repellent*</a:t>
            </a:r>
          </a:p>
          <a:p>
            <a:pPr marL="0" indent="0">
              <a:buNone/>
            </a:pPr>
            <a:r>
              <a:rPr lang="en-GB" dirty="0" smtClean="0"/>
              <a:t>Waterproof jacket</a:t>
            </a:r>
          </a:p>
          <a:p>
            <a:pPr marL="0" indent="0">
              <a:buNone/>
            </a:pPr>
            <a:r>
              <a:rPr lang="en-GB" dirty="0" smtClean="0"/>
              <a:t>Book/colouring book/crafting</a:t>
            </a:r>
          </a:p>
          <a:p>
            <a:pPr marL="0" indent="0">
              <a:buNone/>
            </a:pPr>
            <a:r>
              <a:rPr lang="en-GB" dirty="0" smtClean="0"/>
              <a:t>No electronic items – e.g. consoles, mobiles, digital cameras or anything valuable</a:t>
            </a:r>
          </a:p>
          <a:p>
            <a:pPr marL="0" indent="0">
              <a:buNone/>
            </a:pPr>
            <a:r>
              <a:rPr lang="en-GB" dirty="0" smtClean="0"/>
              <a:t>Money - £10 – Will be distributed by staff daily</a:t>
            </a:r>
          </a:p>
        </p:txBody>
      </p:sp>
    </p:spTree>
    <p:extLst>
      <p:ext uri="{BB962C8B-B14F-4D97-AF65-F5344CB8AC3E}">
        <p14:creationId xmlns:p14="http://schemas.microsoft.com/office/powerpoint/2010/main" val="220803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Challenges</a:t>
            </a:r>
          </a:p>
          <a:p>
            <a:r>
              <a:rPr lang="en-GB" dirty="0" smtClean="0"/>
              <a:t>Physical Activity</a:t>
            </a:r>
          </a:p>
          <a:p>
            <a:r>
              <a:rPr lang="en-GB" dirty="0" smtClean="0"/>
              <a:t>Independence</a:t>
            </a:r>
          </a:p>
          <a:p>
            <a:r>
              <a:rPr lang="en-GB" dirty="0" smtClean="0"/>
              <a:t>Team-Building/Friendship</a:t>
            </a:r>
          </a:p>
          <a:p>
            <a:r>
              <a:rPr lang="en-GB" dirty="0" smtClean="0"/>
              <a:t>Learning new skills</a:t>
            </a:r>
          </a:p>
          <a:p>
            <a:r>
              <a:rPr lang="en-GB" dirty="0" smtClean="0"/>
              <a:t>Develop new interests</a:t>
            </a:r>
          </a:p>
          <a:p>
            <a:r>
              <a:rPr lang="en-GB" dirty="0" smtClean="0"/>
              <a:t>Find out about our locality</a:t>
            </a:r>
          </a:p>
          <a:p>
            <a:r>
              <a:rPr lang="en-GB" dirty="0" smtClean="0"/>
              <a:t>A change from the academic timetable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81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229600" cy="1143000"/>
          </a:xfrm>
        </p:spPr>
        <p:txBody>
          <a:bodyPr/>
          <a:lstStyle/>
          <a:p>
            <a:r>
              <a:rPr lang="en-GB" dirty="0" smtClean="0"/>
              <a:t>Departure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628800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Approximately £240 – Final figure TBA dependent on numbers/ coach prices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£50 non-refundable deposit by 11.10.19</a:t>
            </a:r>
          </a:p>
          <a:p>
            <a:endParaRPr lang="en-GB" dirty="0"/>
          </a:p>
          <a:p>
            <a:r>
              <a:rPr lang="en-GB" dirty="0" smtClean="0"/>
              <a:t>Balance to be paid off in instalments/lump sum.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Cost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085184"/>
            <a:ext cx="8299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will be leaving for </a:t>
            </a:r>
            <a:r>
              <a:rPr lang="en-GB" dirty="0" err="1" smtClean="0"/>
              <a:t>Bawdsey</a:t>
            </a:r>
            <a:r>
              <a:rPr lang="en-GB" dirty="0" smtClean="0"/>
              <a:t> at 10:30 because we can’t move into the accommodation until around midday.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my child doesn’t go?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6" y="1700808"/>
            <a:ext cx="8229600" cy="190080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Children will come to school as normal and will be put together in 1, 2 classes – dependant on numbers.</a:t>
            </a:r>
          </a:p>
          <a:p>
            <a:endParaRPr lang="en-GB" dirty="0"/>
          </a:p>
        </p:txBody>
      </p:sp>
      <p:pic>
        <p:nvPicPr>
          <p:cNvPr id="6146" name="Picture 2" descr="Food at Caythorpe 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38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7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73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1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55213"/>
            <a:ext cx="8229600" cy="1143000"/>
          </a:xfrm>
        </p:spPr>
        <p:txBody>
          <a:bodyPr/>
          <a:lstStyle/>
          <a:p>
            <a:r>
              <a:rPr lang="en-GB" dirty="0" smtClean="0"/>
              <a:t>The Location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74694" y="1268760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dirty="0" smtClean="0"/>
              <a:t>PGL’s </a:t>
            </a:r>
            <a:r>
              <a:rPr lang="en-GB" dirty="0"/>
              <a:t>newest centre, </a:t>
            </a:r>
            <a:r>
              <a:rPr lang="en-GB" dirty="0" smtClean="0"/>
              <a:t> </a:t>
            </a:r>
            <a:r>
              <a:rPr lang="en-GB" dirty="0"/>
              <a:t>Bawdsey Manor, in Suffolk, is a </a:t>
            </a:r>
            <a:r>
              <a:rPr lang="en-GB" dirty="0" smtClean="0"/>
              <a:t> </a:t>
            </a:r>
            <a:r>
              <a:rPr lang="en-GB" dirty="0"/>
              <a:t>stunning place!</a:t>
            </a:r>
          </a:p>
          <a:p>
            <a:pPr fontAlgn="base"/>
            <a:r>
              <a:rPr lang="en-GB" dirty="0"/>
              <a:t>Bawdsey Manor is </a:t>
            </a:r>
            <a:r>
              <a:rPr lang="en-GB" dirty="0" smtClean="0"/>
              <a:t>a </a:t>
            </a:r>
            <a:r>
              <a:rPr lang="en-GB" dirty="0"/>
              <a:t>Grade II* listed, private site, sitting in 144 acres of parkland and woodland and facing directly onto the beautiful Suffolk coastline, at the mouth of the River Deben. Steeped in history, it has a substantial main house </a:t>
            </a:r>
            <a:r>
              <a:rPr lang="en-GB" dirty="0" smtClean="0"/>
              <a:t>and </a:t>
            </a:r>
            <a:r>
              <a:rPr lang="en-GB" dirty="0"/>
              <a:t>a host of other listed buildings and gardens throughout the property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2" t="24840" r="16036" b="14309"/>
          <a:stretch/>
        </p:blipFill>
        <p:spPr bwMode="auto">
          <a:xfrm>
            <a:off x="1115616" y="3068959"/>
            <a:ext cx="6840760" cy="356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86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dates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84482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Monday 15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– Friday 19</a:t>
            </a:r>
            <a:r>
              <a:rPr lang="en-GB" sz="3600" baseline="30000" dirty="0" smtClean="0"/>
              <a:t>th </a:t>
            </a:r>
            <a:r>
              <a:rPr lang="en-GB" sz="3600" dirty="0" smtClean="0"/>
              <a:t>June 2020  </a:t>
            </a:r>
            <a:endParaRPr lang="en-GB" sz="3600" dirty="0"/>
          </a:p>
        </p:txBody>
      </p:sp>
      <p:pic>
        <p:nvPicPr>
          <p:cNvPr id="3074" name="Picture 2" descr="Abse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4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Accommodation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09" y="1412776"/>
            <a:ext cx="6552728" cy="4914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5408349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Bring your own pillow and sleeping bag.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tent sleeps 8 children – boys and girls separate – Staff tents are also in the same camp.</a:t>
            </a:r>
          </a:p>
          <a:p>
            <a:r>
              <a:rPr lang="en-GB" dirty="0" smtClean="0"/>
              <a:t>Toilet/Shower block very close.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86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Accommodation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food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4" r="3413" b="16250"/>
          <a:stretch/>
        </p:blipFill>
        <p:spPr>
          <a:xfrm>
            <a:off x="251520" y="1484784"/>
            <a:ext cx="862397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0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/>
          <a:lstStyle/>
          <a:p>
            <a:r>
              <a:rPr lang="en-GB" dirty="0" smtClean="0"/>
              <a:t>The food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11058" r="10336" b="11058"/>
          <a:stretch/>
        </p:blipFill>
        <p:spPr>
          <a:xfrm>
            <a:off x="1259632" y="1055076"/>
            <a:ext cx="6696744" cy="54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7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food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1" r="5145"/>
          <a:stretch/>
        </p:blipFill>
        <p:spPr>
          <a:xfrm>
            <a:off x="395536" y="1340768"/>
            <a:ext cx="8280920" cy="53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0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4830"/>
            <a:ext cx="4608512" cy="1143000"/>
          </a:xfrm>
        </p:spPr>
        <p:txBody>
          <a:bodyPr/>
          <a:lstStyle/>
          <a:p>
            <a:r>
              <a:rPr lang="en-GB" dirty="0" smtClean="0"/>
              <a:t>The Activities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60486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Archery</a:t>
            </a:r>
          </a:p>
          <a:p>
            <a:r>
              <a:rPr lang="en-GB" dirty="0" smtClean="0"/>
              <a:t>Air rifles</a:t>
            </a:r>
          </a:p>
          <a:p>
            <a:r>
              <a:rPr lang="en-GB" dirty="0" smtClean="0"/>
              <a:t>Orienteering</a:t>
            </a:r>
          </a:p>
          <a:p>
            <a:r>
              <a:rPr lang="en-GB" dirty="0" smtClean="0"/>
              <a:t>Buggy Building</a:t>
            </a:r>
          </a:p>
          <a:p>
            <a:r>
              <a:rPr lang="en-GB" dirty="0" smtClean="0"/>
              <a:t>Climbing Wall</a:t>
            </a:r>
          </a:p>
          <a:p>
            <a:r>
              <a:rPr lang="en-GB" dirty="0" smtClean="0"/>
              <a:t>Shoreline Walk</a:t>
            </a:r>
          </a:p>
          <a:p>
            <a:r>
              <a:rPr lang="en-GB" dirty="0" err="1" smtClean="0"/>
              <a:t>Aeroball</a:t>
            </a:r>
            <a:endParaRPr lang="en-GB" dirty="0" smtClean="0"/>
          </a:p>
          <a:p>
            <a:r>
              <a:rPr lang="en-GB" dirty="0" smtClean="0"/>
              <a:t>Zip line</a:t>
            </a:r>
          </a:p>
          <a:p>
            <a:r>
              <a:rPr lang="en-GB" dirty="0" smtClean="0"/>
              <a:t>Giant Swing</a:t>
            </a:r>
          </a:p>
          <a:p>
            <a:r>
              <a:rPr lang="en-GB" dirty="0" smtClean="0"/>
              <a:t>Raft Building</a:t>
            </a:r>
          </a:p>
          <a:p>
            <a:r>
              <a:rPr lang="en-GB" dirty="0" smtClean="0"/>
              <a:t>Fencing</a:t>
            </a:r>
          </a:p>
          <a:p>
            <a:r>
              <a:rPr lang="en-GB" dirty="0" smtClean="0"/>
              <a:t>Survival Skills</a:t>
            </a:r>
          </a:p>
          <a:p>
            <a:r>
              <a:rPr lang="en-GB" dirty="0" smtClean="0"/>
              <a:t>Jacob’s Ladder</a:t>
            </a:r>
          </a:p>
          <a:p>
            <a:r>
              <a:rPr lang="en-GB" dirty="0" smtClean="0"/>
              <a:t>Pole Climb</a:t>
            </a:r>
          </a:p>
          <a:p>
            <a:r>
              <a:rPr lang="en-GB" dirty="0" smtClean="0"/>
              <a:t>Challenge (Assault) Course</a:t>
            </a:r>
          </a:p>
          <a:p>
            <a:r>
              <a:rPr lang="en-GB" dirty="0" smtClean="0"/>
              <a:t>Problem Solving</a:t>
            </a:r>
          </a:p>
          <a:p>
            <a:r>
              <a:rPr lang="en-GB" dirty="0" smtClean="0"/>
              <a:t>Sports and Team Games</a:t>
            </a:r>
          </a:p>
          <a:p>
            <a:r>
              <a:rPr lang="en-GB" dirty="0" smtClean="0"/>
              <a:t>Sensory Trail</a:t>
            </a:r>
          </a:p>
          <a:p>
            <a:endParaRPr lang="en-GB" dirty="0"/>
          </a:p>
          <a:p>
            <a:r>
              <a:rPr lang="en-GB" dirty="0" smtClean="0"/>
              <a:t>4 activities per day + evening activities</a:t>
            </a:r>
          </a:p>
          <a:p>
            <a:r>
              <a:rPr lang="en-GB" dirty="0" smtClean="0"/>
              <a:t>(e.g. disco, talent show, wide games)</a:t>
            </a:r>
          </a:p>
          <a:p>
            <a:endParaRPr lang="en-GB" dirty="0"/>
          </a:p>
        </p:txBody>
      </p:sp>
      <p:pic>
        <p:nvPicPr>
          <p:cNvPr id="5122" name="Picture 2" descr="Arch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80"/>
            <a:ext cx="3048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ach/Coastal W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80320"/>
            <a:ext cx="304799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acobs Lad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70490"/>
            <a:ext cx="3372422" cy="18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aft Bui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17921"/>
            <a:ext cx="3113314" cy="175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limb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6"/>
            <a:ext cx="3438699" cy="19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49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The Location</vt:lpstr>
      <vt:lpstr>The dates</vt:lpstr>
      <vt:lpstr>The Accommodation</vt:lpstr>
      <vt:lpstr>The Accommodation</vt:lpstr>
      <vt:lpstr>The food</vt:lpstr>
      <vt:lpstr>The food</vt:lpstr>
      <vt:lpstr>The food</vt:lpstr>
      <vt:lpstr>The Activities</vt:lpstr>
      <vt:lpstr>The activities</vt:lpstr>
      <vt:lpstr>Shop</vt:lpstr>
      <vt:lpstr>Staffing</vt:lpstr>
      <vt:lpstr>Kit List</vt:lpstr>
      <vt:lpstr>Benefits</vt:lpstr>
      <vt:lpstr>Departure</vt:lpstr>
      <vt:lpstr>If my child doesn’t go?</vt:lpstr>
      <vt:lpstr>Questions?</vt:lpstr>
      <vt:lpstr>PowerPoint Presentation</vt:lpstr>
      <vt:lpstr>PowerPoint Presentation</vt:lpstr>
    </vt:vector>
  </TitlesOfParts>
  <Company>Rushmere Hall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Rix</dc:creator>
  <cp:lastModifiedBy>Jeff Rix</cp:lastModifiedBy>
  <cp:revision>11</cp:revision>
  <dcterms:created xsi:type="dcterms:W3CDTF">2019-09-29T16:34:14Z</dcterms:created>
  <dcterms:modified xsi:type="dcterms:W3CDTF">2019-10-02T15:22:23Z</dcterms:modified>
</cp:coreProperties>
</file>